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0080625" cy="7559675"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590" y="-90"/>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Arial" pitchFamily="18"/>
              <a:ea typeface="Arial Unicode MS" pitchFamily="2"/>
              <a:cs typeface="Arial Unicode MS" pitchFamily="2"/>
            </a:endParaRPr>
          </a:p>
        </p:txBody>
      </p:sp>
      <p:sp>
        <p:nvSpPr>
          <p:cNvPr id="3" name="Segnaposto data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Arial" pitchFamily="18"/>
              <a:ea typeface="Arial Unicode MS" pitchFamily="2"/>
              <a:cs typeface="Arial Unicode MS" pitchFamily="2"/>
            </a:endParaRPr>
          </a:p>
        </p:txBody>
      </p:sp>
      <p:sp>
        <p:nvSpPr>
          <p:cNvPr id="4" name="Segnaposto piè di pagina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Arial" pitchFamily="18"/>
              <a:ea typeface="Arial Unicode MS" pitchFamily="2"/>
              <a:cs typeface="Arial Unicode MS" pitchFamily="2"/>
            </a:endParaRPr>
          </a:p>
        </p:txBody>
      </p:sp>
      <p:sp>
        <p:nvSpPr>
          <p:cNvPr id="5" name="Segnaposto numero diapositiva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9D7E4218-F2C9-4527-AB01-8A2655D7F891}" type="slidenum">
              <a:t>‹N›</a:t>
            </a:fld>
            <a:endParaRPr lang="it-IT" sz="1400" b="0" i="0" u="none" strike="noStrike" kern="1200" cap="none" spc="0" baseline="0">
              <a:solidFill>
                <a:srgbClr val="000000"/>
              </a:solidFill>
              <a:uFillTx/>
              <a:latin typeface="Arial" pitchFamily="18"/>
              <a:ea typeface="Arial Unicode MS" pitchFamily="2"/>
              <a:cs typeface="Arial Unicode MS"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1107000" y="812517"/>
            <a:ext cx="5345280" cy="4008958"/>
          </a:xfrm>
          <a:prstGeom prst="rect">
            <a:avLst/>
          </a:prstGeom>
          <a:noFill/>
          <a:ln>
            <a:noFill/>
            <a:prstDash val="solid"/>
          </a:ln>
        </p:spPr>
      </p:sp>
      <p:sp>
        <p:nvSpPr>
          <p:cNvPr id="3" name="Segnaposto note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lstStyle/>
          <a:p>
            <a:pPr lvl="0"/>
            <a:endParaRPr lang="it-IT"/>
          </a:p>
        </p:txBody>
      </p:sp>
      <p:sp>
        <p:nvSpPr>
          <p:cNvPr id="4" name="Segnaposto intestazione 3"/>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it-IT"/>
          </a:p>
        </p:txBody>
      </p:sp>
      <p:sp>
        <p:nvSpPr>
          <p:cNvPr id="5" name="Segnaposto data 4"/>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BA904911-611F-4E97-8388-5134C2900BF1}" type="slidenum">
              <a:t>‹N›</a:t>
            </a:fld>
            <a:endParaRPr lang="it-IT"/>
          </a:p>
        </p:txBody>
      </p:sp>
    </p:spTree>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it-IT" sz="2000" b="0" i="0" u="none" strike="noStrike" kern="1200" cap="none" spc="0" baseline="0">
        <a:solidFill>
          <a:srgbClr val="000000"/>
        </a:solidFill>
        <a:uFillTx/>
        <a:latin typeface="Arial" pitchFamily="18"/>
        <a:ea typeface="Arial Unicode MS" pitchFamily="2"/>
        <a:cs typeface="Arial Unicode M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6488" y="812801"/>
            <a:ext cx="5345116" cy="4008436"/>
          </a:xfrm>
          <a:solidFill>
            <a:srgbClr val="CFE7F5"/>
          </a:solidFill>
          <a:ln w="25402">
            <a:solidFill>
              <a:srgbClr val="808080"/>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txBox="1">
            <a:spLocks noGrp="1"/>
          </p:cNvSpPr>
          <p:nvPr>
            <p:ph type="ctrTitle"/>
          </p:nvPr>
        </p:nvSpPr>
        <p:spPr>
          <a:xfrm>
            <a:off x="755651" y="2347914"/>
            <a:ext cx="8569327" cy="1620838"/>
          </a:xfrm>
        </p:spPr>
        <p:txBody>
          <a:bodyPr/>
          <a:lstStyle>
            <a:lvl1pPr>
              <a:defRPr/>
            </a:lvl1pPr>
          </a:lstStyle>
          <a:p>
            <a:pPr lvl="0"/>
            <a:r>
              <a:rPr lang="it-IT"/>
              <a:t>Fare clic per modificare lo stile del titolo</a:t>
            </a:r>
          </a:p>
        </p:txBody>
      </p:sp>
      <p:sp>
        <p:nvSpPr>
          <p:cNvPr id="3" name="Sottotitolo 2"/>
          <p:cNvSpPr txBox="1">
            <a:spLocks noGrp="1"/>
          </p:cNvSpPr>
          <p:nvPr>
            <p:ph type="subTitle" idx="1"/>
          </p:nvPr>
        </p:nvSpPr>
        <p:spPr>
          <a:xfrm>
            <a:off x="1512883" y="4283077"/>
            <a:ext cx="7056433" cy="1931990"/>
          </a:xfrm>
        </p:spPr>
        <p:txBody>
          <a:bodyPr anchorCtr="1"/>
          <a:lstStyle>
            <a:lvl1pPr marL="0" indent="0" algn="ctr">
              <a:buNone/>
              <a:defRPr>
                <a:solidFill>
                  <a:srgbClr val="898989"/>
                </a:solidFill>
              </a:defRPr>
            </a:lvl1pPr>
          </a:lstStyle>
          <a:p>
            <a:pPr lvl="0"/>
            <a:r>
              <a:rPr lang="it-IT"/>
              <a:t>Fare clic per modificare lo stile del sottotitolo dello schema</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0D131013-F2F2-4BFC-86C0-77B318295868}" type="slidenum">
              <a:t>‹N›</a:t>
            </a:fld>
            <a:endParaRPr lang="it-I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testo verticale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E0933B5B-E4F6-4551-AEEB-CECC6DF2E56C}" type="slidenum">
              <a:t>‹N›</a:t>
            </a:fld>
            <a:endParaRPr lang="it-I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txBox="1">
            <a:spLocks noGrp="1"/>
          </p:cNvSpPr>
          <p:nvPr>
            <p:ph type="title" orient="vert"/>
          </p:nvPr>
        </p:nvSpPr>
        <p:spPr>
          <a:xfrm>
            <a:off x="7308854" y="301623"/>
            <a:ext cx="2266953" cy="5851529"/>
          </a:xfrm>
        </p:spPr>
        <p:txBody>
          <a:bodyPr vert="eaVert"/>
          <a:lstStyle>
            <a:lvl1pPr>
              <a:defRPr/>
            </a:lvl1pPr>
          </a:lstStyle>
          <a:p>
            <a:pPr lvl="0"/>
            <a:r>
              <a:rPr lang="it-IT"/>
              <a:t>Fare clic per modificare lo stile del titolo</a:t>
            </a:r>
          </a:p>
        </p:txBody>
      </p:sp>
      <p:sp>
        <p:nvSpPr>
          <p:cNvPr id="3" name="Segnaposto testo verticale 2"/>
          <p:cNvSpPr txBox="1">
            <a:spLocks noGrp="1"/>
          </p:cNvSpPr>
          <p:nvPr>
            <p:ph type="body" orient="vert" idx="1"/>
          </p:nvPr>
        </p:nvSpPr>
        <p:spPr>
          <a:xfrm>
            <a:off x="503240" y="301623"/>
            <a:ext cx="6653210" cy="5851529"/>
          </a:xfrm>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489FC476-9A30-4562-BB9E-3C745E8D3E88}" type="slidenum">
              <a:t>‹N›</a:t>
            </a:fld>
            <a:endParaRPr lang="it-IT"/>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B8695447-46AA-4860-A164-802F015355D8}" type="slidenum">
              <a:t>‹N›</a:t>
            </a:fld>
            <a:endParaRPr lang="it-IT"/>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txBox="1">
            <a:spLocks noGrp="1"/>
          </p:cNvSpPr>
          <p:nvPr>
            <p:ph type="title"/>
          </p:nvPr>
        </p:nvSpPr>
        <p:spPr>
          <a:xfrm>
            <a:off x="796927" y="4857749"/>
            <a:ext cx="8567735" cy="1501773"/>
          </a:xfrm>
        </p:spPr>
        <p:txBody>
          <a:bodyPr anchor="t" anchorCtr="0"/>
          <a:lstStyle>
            <a:lvl1pPr algn="l">
              <a:defRPr sz="4000" b="1" cap="all"/>
            </a:lvl1pPr>
          </a:lstStyle>
          <a:p>
            <a:pPr lvl="0"/>
            <a:r>
              <a:rPr lang="it-IT"/>
              <a:t>Fare clic per modificare lo stile del titolo</a:t>
            </a:r>
          </a:p>
        </p:txBody>
      </p:sp>
      <p:sp>
        <p:nvSpPr>
          <p:cNvPr id="3" name="Segnaposto testo 2"/>
          <p:cNvSpPr txBox="1">
            <a:spLocks noGrp="1"/>
          </p:cNvSpPr>
          <p:nvPr>
            <p:ph type="body" idx="1"/>
          </p:nvPr>
        </p:nvSpPr>
        <p:spPr>
          <a:xfrm>
            <a:off x="796927" y="3203572"/>
            <a:ext cx="8567735" cy="1654177"/>
          </a:xfrm>
        </p:spPr>
        <p:txBody>
          <a:bodyPr anchor="b"/>
          <a:lstStyle>
            <a:lvl1pPr marL="0" indent="0">
              <a:buNone/>
              <a:defRPr sz="2000">
                <a:solidFill>
                  <a:srgbClr val="898989"/>
                </a:solidFill>
              </a:defRPr>
            </a:lvl1pPr>
          </a:lstStyle>
          <a:p>
            <a:pPr lvl="0"/>
            <a:r>
              <a:rPr lang="it-IT"/>
              <a:t>Fare clic per modificare stili del testo dello schema</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F4E58338-B058-4730-981C-DF137D31FA7B}" type="slidenum">
              <a:t>‹N›</a:t>
            </a:fld>
            <a:endParaRPr lang="it-IT"/>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p:cNvSpPr txBox="1">
            <a:spLocks noGrp="1"/>
          </p:cNvSpPr>
          <p:nvPr>
            <p:ph idx="1"/>
          </p:nvPr>
        </p:nvSpPr>
        <p:spPr>
          <a:xfrm>
            <a:off x="503240" y="1768477"/>
            <a:ext cx="4459291" cy="4384676"/>
          </a:xfrm>
        </p:spPr>
        <p:txBody>
          <a:bodyPr/>
          <a:lstStyle>
            <a:lvl1pPr>
              <a:defRPr sz="28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txBox="1">
            <a:spLocks noGrp="1"/>
          </p:cNvSpPr>
          <p:nvPr>
            <p:ph idx="2"/>
          </p:nvPr>
        </p:nvSpPr>
        <p:spPr>
          <a:xfrm>
            <a:off x="5114925" y="1768477"/>
            <a:ext cx="4460872" cy="4384676"/>
          </a:xfrm>
        </p:spPr>
        <p:txBody>
          <a:bodyPr/>
          <a:lstStyle>
            <a:lvl1pPr>
              <a:defRPr sz="28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3231496D-5858-4EDD-8DD0-B225DF850699}" type="slidenum">
              <a:t>‹N›</a:t>
            </a:fld>
            <a:endParaRPr lang="it-IT"/>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txBox="1">
            <a:spLocks noGrp="1"/>
          </p:cNvSpPr>
          <p:nvPr>
            <p:ph type="title"/>
          </p:nvPr>
        </p:nvSpPr>
        <p:spPr>
          <a:xfrm>
            <a:off x="504821" y="303215"/>
            <a:ext cx="9072567" cy="1258891"/>
          </a:xfrm>
        </p:spPr>
        <p:txBody>
          <a:bodyPr/>
          <a:lstStyle>
            <a:lvl1pPr>
              <a:defRPr/>
            </a:lvl1pPr>
          </a:lstStyle>
          <a:p>
            <a:pPr lvl="0"/>
            <a:r>
              <a:rPr lang="it-IT"/>
              <a:t>Fare clic per modificare lo stile del titolo</a:t>
            </a:r>
          </a:p>
        </p:txBody>
      </p:sp>
      <p:sp>
        <p:nvSpPr>
          <p:cNvPr id="3" name="Segnaposto testo 2"/>
          <p:cNvSpPr txBox="1">
            <a:spLocks noGrp="1"/>
          </p:cNvSpPr>
          <p:nvPr>
            <p:ph type="body" idx="1"/>
          </p:nvPr>
        </p:nvSpPr>
        <p:spPr>
          <a:xfrm>
            <a:off x="504821" y="1692270"/>
            <a:ext cx="4452935" cy="704846"/>
          </a:xfrm>
        </p:spPr>
        <p:txBody>
          <a:bodyPr anchor="b"/>
          <a:lstStyle>
            <a:lvl1pPr marL="0" indent="0">
              <a:buNone/>
              <a:defRPr sz="2400" b="1"/>
            </a:lvl1pPr>
          </a:lstStyle>
          <a:p>
            <a:pPr lvl="0"/>
            <a:r>
              <a:rPr lang="it-IT"/>
              <a:t>Fare clic per modificare stili del testo dello schema</a:t>
            </a:r>
          </a:p>
        </p:txBody>
      </p:sp>
      <p:sp>
        <p:nvSpPr>
          <p:cNvPr id="4" name="Segnaposto contenuto 3"/>
          <p:cNvSpPr txBox="1">
            <a:spLocks noGrp="1"/>
          </p:cNvSpPr>
          <p:nvPr>
            <p:ph idx="2"/>
          </p:nvPr>
        </p:nvSpPr>
        <p:spPr>
          <a:xfrm>
            <a:off x="504821" y="2397127"/>
            <a:ext cx="4452935" cy="4356101"/>
          </a:xfrm>
        </p:spPr>
        <p:txBody>
          <a:bodyPr/>
          <a:lstStyle>
            <a:lvl1pPr>
              <a:defRPr sz="24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txBox="1">
            <a:spLocks noGrp="1"/>
          </p:cNvSpPr>
          <p:nvPr>
            <p:ph type="body" idx="3"/>
          </p:nvPr>
        </p:nvSpPr>
        <p:spPr>
          <a:xfrm>
            <a:off x="5121270" y="1692270"/>
            <a:ext cx="4456108" cy="704846"/>
          </a:xfrm>
        </p:spPr>
        <p:txBody>
          <a:bodyPr anchor="b"/>
          <a:lstStyle>
            <a:lvl1pPr marL="0" indent="0">
              <a:buNone/>
              <a:defRPr sz="2400" b="1"/>
            </a:lvl1pPr>
          </a:lstStyle>
          <a:p>
            <a:pPr lvl="0"/>
            <a:r>
              <a:rPr lang="it-IT"/>
              <a:t>Fare clic per modificare stili del testo dello schema</a:t>
            </a:r>
          </a:p>
        </p:txBody>
      </p:sp>
      <p:sp>
        <p:nvSpPr>
          <p:cNvPr id="6" name="Segnaposto contenuto 5"/>
          <p:cNvSpPr txBox="1">
            <a:spLocks noGrp="1"/>
          </p:cNvSpPr>
          <p:nvPr>
            <p:ph idx="4"/>
          </p:nvPr>
        </p:nvSpPr>
        <p:spPr>
          <a:xfrm>
            <a:off x="5121270" y="2397127"/>
            <a:ext cx="4456108" cy="4356101"/>
          </a:xfrm>
        </p:spPr>
        <p:txBody>
          <a:bodyPr/>
          <a:lstStyle>
            <a:lvl1pPr>
              <a:defRPr sz="24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txBox="1">
            <a:spLocks noGrp="1"/>
          </p:cNvSpPr>
          <p:nvPr>
            <p:ph type="dt" sz="half" idx="7"/>
          </p:nvPr>
        </p:nvSpPr>
        <p:spPr/>
        <p:txBody>
          <a:bodyPr/>
          <a:lstStyle>
            <a:lvl1pPr>
              <a:defRPr/>
            </a:lvl1pPr>
          </a:lstStyle>
          <a:p>
            <a:pPr lvl="0"/>
            <a:endParaRPr lang="it-IT"/>
          </a:p>
        </p:txBody>
      </p:sp>
      <p:sp>
        <p:nvSpPr>
          <p:cNvPr id="8" name="Segnaposto piè di pagina 7"/>
          <p:cNvSpPr txBox="1">
            <a:spLocks noGrp="1"/>
          </p:cNvSpPr>
          <p:nvPr>
            <p:ph type="ftr" sz="quarter" idx="9"/>
          </p:nvPr>
        </p:nvSpPr>
        <p:spPr/>
        <p:txBody>
          <a:bodyPr/>
          <a:lstStyle>
            <a:lvl1pPr>
              <a:defRPr/>
            </a:lvl1pPr>
          </a:lstStyle>
          <a:p>
            <a:pPr lvl="0"/>
            <a:endParaRPr lang="it-IT"/>
          </a:p>
        </p:txBody>
      </p:sp>
      <p:sp>
        <p:nvSpPr>
          <p:cNvPr id="9" name="Segnaposto numero diapositiva 8"/>
          <p:cNvSpPr txBox="1">
            <a:spLocks noGrp="1"/>
          </p:cNvSpPr>
          <p:nvPr>
            <p:ph type="sldNum" sz="quarter" idx="8"/>
          </p:nvPr>
        </p:nvSpPr>
        <p:spPr/>
        <p:txBody>
          <a:bodyPr/>
          <a:lstStyle>
            <a:lvl1pPr>
              <a:defRPr/>
            </a:lvl1pPr>
          </a:lstStyle>
          <a:p>
            <a:pPr lvl="0"/>
            <a:fld id="{BE5E478B-9013-4B5C-B7D4-6CC178DBB434}" type="slidenum">
              <a:t>‹N›</a:t>
            </a:fld>
            <a:endParaRPr lang="it-IT"/>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data 2"/>
          <p:cNvSpPr txBox="1">
            <a:spLocks noGrp="1"/>
          </p:cNvSpPr>
          <p:nvPr>
            <p:ph type="dt" sz="half" idx="7"/>
          </p:nvPr>
        </p:nvSpPr>
        <p:spPr/>
        <p:txBody>
          <a:bodyPr/>
          <a:lstStyle>
            <a:lvl1pPr>
              <a:defRPr/>
            </a:lvl1pPr>
          </a:lstStyle>
          <a:p>
            <a:pPr lvl="0"/>
            <a:endParaRPr lang="it-IT"/>
          </a:p>
        </p:txBody>
      </p:sp>
      <p:sp>
        <p:nvSpPr>
          <p:cNvPr id="4" name="Segnaposto piè di pagina 3"/>
          <p:cNvSpPr txBox="1">
            <a:spLocks noGrp="1"/>
          </p:cNvSpPr>
          <p:nvPr>
            <p:ph type="ftr" sz="quarter" idx="9"/>
          </p:nvPr>
        </p:nvSpPr>
        <p:spPr/>
        <p:txBody>
          <a:bodyPr/>
          <a:lstStyle>
            <a:lvl1pPr>
              <a:defRPr/>
            </a:lvl1pPr>
          </a:lstStyle>
          <a:p>
            <a:pPr lvl="0"/>
            <a:endParaRPr lang="it-IT"/>
          </a:p>
        </p:txBody>
      </p:sp>
      <p:sp>
        <p:nvSpPr>
          <p:cNvPr id="5" name="Segnaposto numero diapositiva 4"/>
          <p:cNvSpPr txBox="1">
            <a:spLocks noGrp="1"/>
          </p:cNvSpPr>
          <p:nvPr>
            <p:ph type="sldNum" sz="quarter" idx="8"/>
          </p:nvPr>
        </p:nvSpPr>
        <p:spPr/>
        <p:txBody>
          <a:bodyPr/>
          <a:lstStyle>
            <a:lvl1pPr>
              <a:defRPr/>
            </a:lvl1pPr>
          </a:lstStyle>
          <a:p>
            <a:pPr lvl="0"/>
            <a:fld id="{7AC5BE47-838F-467E-B0DC-4C52AD1301F1}" type="slidenum">
              <a:t>‹N›</a:t>
            </a:fld>
            <a:endParaRPr lang="it-I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txBox="1">
            <a:spLocks noGrp="1"/>
          </p:cNvSpPr>
          <p:nvPr>
            <p:ph type="dt" sz="half" idx="7"/>
          </p:nvPr>
        </p:nvSpPr>
        <p:spPr/>
        <p:txBody>
          <a:bodyPr/>
          <a:lstStyle>
            <a:lvl1pPr>
              <a:defRPr/>
            </a:lvl1pPr>
          </a:lstStyle>
          <a:p>
            <a:pPr lvl="0"/>
            <a:endParaRPr lang="it-IT"/>
          </a:p>
        </p:txBody>
      </p:sp>
      <p:sp>
        <p:nvSpPr>
          <p:cNvPr id="3" name="Segnaposto piè di pagina 2"/>
          <p:cNvSpPr txBox="1">
            <a:spLocks noGrp="1"/>
          </p:cNvSpPr>
          <p:nvPr>
            <p:ph type="ftr" sz="quarter" idx="9"/>
          </p:nvPr>
        </p:nvSpPr>
        <p:spPr/>
        <p:txBody>
          <a:bodyPr/>
          <a:lstStyle>
            <a:lvl1pPr>
              <a:defRPr/>
            </a:lvl1pPr>
          </a:lstStyle>
          <a:p>
            <a:pPr lvl="0"/>
            <a:endParaRPr lang="it-IT"/>
          </a:p>
        </p:txBody>
      </p:sp>
      <p:sp>
        <p:nvSpPr>
          <p:cNvPr id="4" name="Segnaposto numero diapositiva 3"/>
          <p:cNvSpPr txBox="1">
            <a:spLocks noGrp="1"/>
          </p:cNvSpPr>
          <p:nvPr>
            <p:ph type="sldNum" sz="quarter" idx="8"/>
          </p:nvPr>
        </p:nvSpPr>
        <p:spPr/>
        <p:txBody>
          <a:bodyPr/>
          <a:lstStyle>
            <a:lvl1pPr>
              <a:defRPr/>
            </a:lvl1pPr>
          </a:lstStyle>
          <a:p>
            <a:pPr lvl="0"/>
            <a:fld id="{E03969C6-96F3-4430-A2B3-0AE054F80C1C}" type="slidenum">
              <a:t>‹N›</a:t>
            </a:fld>
            <a:endParaRPr lang="it-IT"/>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504821" y="301623"/>
            <a:ext cx="3316291" cy="1279529"/>
          </a:xfrm>
        </p:spPr>
        <p:txBody>
          <a:bodyPr anchor="b" anchorCtr="0"/>
          <a:lstStyle>
            <a:lvl1pPr algn="l">
              <a:defRPr sz="2000" b="1"/>
            </a:lvl1pPr>
          </a:lstStyle>
          <a:p>
            <a:pPr lvl="0"/>
            <a:r>
              <a:rPr lang="it-IT"/>
              <a:t>Fare clic per modificare lo stile del titolo</a:t>
            </a:r>
          </a:p>
        </p:txBody>
      </p:sp>
      <p:sp>
        <p:nvSpPr>
          <p:cNvPr id="3" name="Segnaposto contenuto 2"/>
          <p:cNvSpPr txBox="1">
            <a:spLocks noGrp="1"/>
          </p:cNvSpPr>
          <p:nvPr>
            <p:ph idx="1"/>
          </p:nvPr>
        </p:nvSpPr>
        <p:spPr>
          <a:xfrm>
            <a:off x="3941758" y="301623"/>
            <a:ext cx="5635620" cy="6451604"/>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txBox="1">
            <a:spLocks noGrp="1"/>
          </p:cNvSpPr>
          <p:nvPr>
            <p:ph type="body" idx="2"/>
          </p:nvPr>
        </p:nvSpPr>
        <p:spPr>
          <a:xfrm>
            <a:off x="504821" y="1581153"/>
            <a:ext cx="3316291" cy="5172075"/>
          </a:xfrm>
        </p:spPr>
        <p:txBody>
          <a:bodyPr/>
          <a:lstStyle>
            <a:lvl1pPr marL="0" indent="0">
              <a:buNone/>
              <a:defRPr sz="1400"/>
            </a:lvl1pPr>
          </a:lstStyle>
          <a:p>
            <a:pPr lvl="0"/>
            <a:r>
              <a:rPr lang="it-IT"/>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AB0A24B8-6A05-45E9-AA56-F05803C1F2A7}" type="slidenum">
              <a:t>‹N›</a:t>
            </a:fld>
            <a:endParaRPr lang="it-IT"/>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1976439" y="5291139"/>
            <a:ext cx="6048371" cy="625477"/>
          </a:xfrm>
        </p:spPr>
        <p:txBody>
          <a:bodyPr anchor="b" anchorCtr="0"/>
          <a:lstStyle>
            <a:lvl1pPr algn="l">
              <a:defRPr sz="2000" b="1"/>
            </a:lvl1pPr>
          </a:lstStyle>
          <a:p>
            <a:pPr lvl="0"/>
            <a:r>
              <a:rPr lang="it-IT"/>
              <a:t>Fare clic per modificare lo stile del titolo</a:t>
            </a:r>
          </a:p>
        </p:txBody>
      </p:sp>
      <p:sp>
        <p:nvSpPr>
          <p:cNvPr id="3" name="Segnaposto immagine 2"/>
          <p:cNvSpPr txBox="1">
            <a:spLocks noGrp="1"/>
          </p:cNvSpPr>
          <p:nvPr>
            <p:ph type="pic" idx="1"/>
          </p:nvPr>
        </p:nvSpPr>
        <p:spPr>
          <a:xfrm>
            <a:off x="1976439" y="674690"/>
            <a:ext cx="6048371" cy="4537079"/>
          </a:xfrm>
        </p:spPr>
        <p:txBody>
          <a:bodyPr/>
          <a:lstStyle>
            <a:lvl1pPr marL="0" indent="0">
              <a:buNone/>
              <a:defRPr/>
            </a:lvl1pPr>
          </a:lstStyle>
          <a:p>
            <a:pPr lvl="0"/>
            <a:endParaRPr lang="it-IT"/>
          </a:p>
        </p:txBody>
      </p:sp>
      <p:sp>
        <p:nvSpPr>
          <p:cNvPr id="4" name="Segnaposto testo 3"/>
          <p:cNvSpPr txBox="1">
            <a:spLocks noGrp="1"/>
          </p:cNvSpPr>
          <p:nvPr>
            <p:ph type="body" idx="2"/>
          </p:nvPr>
        </p:nvSpPr>
        <p:spPr>
          <a:xfrm>
            <a:off x="1976439" y="5916616"/>
            <a:ext cx="6048371" cy="887416"/>
          </a:xfrm>
        </p:spPr>
        <p:txBody>
          <a:bodyPr/>
          <a:lstStyle>
            <a:lvl1pPr marL="0" indent="0">
              <a:buNone/>
              <a:defRPr sz="1400"/>
            </a:lvl1pPr>
          </a:lstStyle>
          <a:p>
            <a:pPr lvl="0"/>
            <a:r>
              <a:rPr lang="it-IT"/>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DF422C5A-3CFD-49F5-90AD-4FF63B50A1FF}" type="slidenum">
              <a:t>‹N›</a:t>
            </a:fld>
            <a:endParaRPr lang="it-IT"/>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titolo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1" compatLnSpc="1"/>
          <a:lstStyle/>
          <a:p>
            <a:pPr lvl="0"/>
            <a:endParaRPr lang="it-IT"/>
          </a:p>
        </p:txBody>
      </p:sp>
      <p:sp>
        <p:nvSpPr>
          <p:cNvPr id="3" name="Segnaposto testo 2"/>
          <p:cNvSpPr txBox="1">
            <a:spLocks noGrp="1"/>
          </p:cNvSpPr>
          <p:nvPr>
            <p:ph type="body" idx="1"/>
          </p:nvPr>
        </p:nvSpPr>
        <p:spPr>
          <a:xfrm>
            <a:off x="503998" y="1769043"/>
            <a:ext cx="9071643" cy="4384804"/>
          </a:xfrm>
          <a:prstGeom prst="rect">
            <a:avLst/>
          </a:prstGeom>
          <a:noFill/>
          <a:ln>
            <a:noFill/>
          </a:ln>
        </p:spPr>
        <p:txBody>
          <a:bodyPr vert="horz" wrap="square" lIns="0" tIns="0" rIns="0" bIns="0" anchor="t" anchorCtr="0" compatLnSpc="1"/>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it-IT"/>
          </a:p>
        </p:txBody>
      </p:sp>
      <p:sp>
        <p:nvSpPr>
          <p:cNvPr id="5" name="Segnaposto piè di pagina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lstStyle>
            <a:lvl1pPr marL="0" marR="0" lvl="0" indent="0" algn="ct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it-IT"/>
          </a:p>
        </p:txBody>
      </p:sp>
      <p:sp>
        <p:nvSpPr>
          <p:cNvPr id="6" name="Segnaposto numero diapositiva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85027303-310C-4650-B47D-D557032CCC4C}"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ctr" defTabSz="914400" rtl="0" fontAlgn="auto" hangingPunct="0">
        <a:lnSpc>
          <a:spcPct val="100000"/>
        </a:lnSpc>
        <a:spcBef>
          <a:spcPts val="0"/>
        </a:spcBef>
        <a:spcAft>
          <a:spcPts val="0"/>
        </a:spcAft>
        <a:buSzPct val="45000"/>
        <a:buFont typeface="StarSymbol"/>
        <a:buChar char="●"/>
        <a:tabLst/>
        <a:defRPr lang="it-IT" sz="4400" b="0" i="0" u="none" strike="noStrike" kern="1200" cap="none" spc="0" baseline="0">
          <a:solidFill>
            <a:srgbClr val="000000"/>
          </a:solidFill>
          <a:uFillTx/>
          <a:latin typeface="Arial" pitchFamily="18"/>
          <a:ea typeface="Arial Unicode MS" pitchFamily="2"/>
          <a:cs typeface="Arial Unicode MS" pitchFamily="2"/>
        </a:defRPr>
      </a:lvl1pPr>
    </p:titleStyle>
    <p:bodyStyle>
      <a:lvl1pPr marL="431999" marR="0" lvl="0" indent="-323999" defTabSz="914400" rtl="0" fontAlgn="auto" hangingPunct="0">
        <a:lnSpc>
          <a:spcPct val="100000"/>
        </a:lnSpc>
        <a:spcBef>
          <a:spcPts val="0"/>
        </a:spcBef>
        <a:spcAft>
          <a:spcPts val="1415"/>
        </a:spcAft>
        <a:buSzPct val="45000"/>
        <a:buFont typeface="StarSymbol"/>
        <a:buChar char="●"/>
        <a:tabLst/>
        <a:defRPr lang="it-IT" sz="3200" b="0" i="0" u="none" strike="noStrike" kern="1200" cap="none" spc="0" baseline="0">
          <a:solidFill>
            <a:srgbClr val="000000"/>
          </a:solidFill>
          <a:uFillTx/>
          <a:latin typeface="Arial" pitchFamily="18"/>
          <a:ea typeface="Arial Unicode MS" pitchFamily="2"/>
          <a:cs typeface="Arial Unicode MS" pitchFamily="2"/>
        </a:defRPr>
      </a:lvl1pPr>
      <a:lvl2pPr marL="863998" marR="0" lvl="1" indent="-323999" defTabSz="914400" rtl="0" fontAlgn="auto" hangingPunct="1">
        <a:lnSpc>
          <a:spcPct val="100000"/>
        </a:lnSpc>
        <a:spcBef>
          <a:spcPts val="0"/>
        </a:spcBef>
        <a:spcAft>
          <a:spcPts val="1135"/>
        </a:spcAft>
        <a:buSzPct val="75000"/>
        <a:buFont typeface="StarSymbol"/>
        <a:buChar char="–"/>
        <a:tabLst/>
        <a:defRPr lang="it-IT" sz="2800" b="0" i="0" u="none" strike="noStrike" kern="1200" cap="none" spc="0" baseline="0">
          <a:solidFill>
            <a:srgbClr val="000000"/>
          </a:solidFill>
          <a:uFillTx/>
          <a:latin typeface="Arial" pitchFamily="18"/>
          <a:ea typeface="Arial Unicode MS" pitchFamily="2"/>
          <a:cs typeface="Arial Unicode MS" pitchFamily="2"/>
        </a:defRPr>
      </a:lvl2pPr>
      <a:lvl3pPr marL="1295997" marR="0" lvl="2" indent="-287999" defTabSz="914400" rtl="0" fontAlgn="auto" hangingPunct="1">
        <a:lnSpc>
          <a:spcPct val="100000"/>
        </a:lnSpc>
        <a:spcBef>
          <a:spcPts val="0"/>
        </a:spcBef>
        <a:spcAft>
          <a:spcPts val="850"/>
        </a:spcAft>
        <a:buSzPct val="45000"/>
        <a:buFont typeface="StarSymbol"/>
        <a:buChar char="●"/>
        <a:tabLst/>
        <a:defRPr lang="it-IT" sz="2400" b="0" i="0" u="none" strike="noStrike" kern="1200" cap="none" spc="0" baseline="0">
          <a:solidFill>
            <a:srgbClr val="000000"/>
          </a:solidFill>
          <a:uFillTx/>
          <a:latin typeface="Arial" pitchFamily="18"/>
          <a:ea typeface="Arial Unicode MS" pitchFamily="2"/>
          <a:cs typeface="Arial Unicode MS" pitchFamily="2"/>
        </a:defRPr>
      </a:lvl3pPr>
      <a:lvl4pPr marL="1727996" marR="0" lvl="3" indent="-215999" defTabSz="914400" rtl="0" fontAlgn="auto" hangingPunct="1">
        <a:lnSpc>
          <a:spcPct val="100000"/>
        </a:lnSpc>
        <a:spcBef>
          <a:spcPts val="0"/>
        </a:spcBef>
        <a:spcAft>
          <a:spcPts val="565"/>
        </a:spcAft>
        <a:buSzPct val="75000"/>
        <a:buFont typeface="StarSymbol"/>
        <a:buChar char="–"/>
        <a:tabLst/>
        <a:defRPr lang="it-IT" sz="2000" b="0" i="0" u="none" strike="noStrike" kern="1200" cap="none" spc="0" baseline="0">
          <a:solidFill>
            <a:srgbClr val="000000"/>
          </a:solidFill>
          <a:uFillTx/>
          <a:latin typeface="Arial" pitchFamily="18"/>
          <a:ea typeface="Arial Unicode MS" pitchFamily="2"/>
          <a:cs typeface="Arial Unicode MS" pitchFamily="2"/>
        </a:defRPr>
      </a:lvl4pPr>
      <a:lvl5pPr marL="2159995" marR="0" lvl="4" indent="-215999" defTabSz="914400" rtl="0" fontAlgn="auto" hangingPunct="1">
        <a:lnSpc>
          <a:spcPct val="100000"/>
        </a:lnSpc>
        <a:spcBef>
          <a:spcPts val="0"/>
        </a:spcBef>
        <a:spcAft>
          <a:spcPts val="285"/>
        </a:spcAft>
        <a:buSzPct val="45000"/>
        <a:buFont typeface="StarSymbol"/>
        <a:buChar char="●"/>
        <a:tabLst/>
        <a:defRPr lang="it-IT" sz="2000" b="0" i="0" u="none" strike="noStrike" kern="1200" cap="none" spc="0" baseline="0">
          <a:solidFill>
            <a:srgbClr val="000000"/>
          </a:solidFill>
          <a:uFillTx/>
          <a:latin typeface="Arial" pitchFamily="18"/>
          <a:ea typeface="Arial Unicode MS" pitchFamily="2"/>
          <a:cs typeface="Arial Unicode MS" pitchFamily="2"/>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4355" y="143999"/>
            <a:ext cx="9071643" cy="1467721"/>
          </a:xfrm>
        </p:spPr>
        <p:txBody>
          <a:bodyPr>
            <a:spAutoFit/>
          </a:bodyPr>
          <a:lstStyle/>
          <a:p>
            <a:pPr lvl="0">
              <a:buNone/>
            </a:pPr>
            <a:r>
              <a:rPr lang="it-IT" i="1" u="sng">
                <a:latin typeface="Arial Hebrew" pitchFamily="18"/>
              </a:rPr>
              <a:t>La zapatera prodigiosa</a:t>
            </a:r>
            <a:br>
              <a:rPr lang="it-IT" i="1" u="sng">
                <a:latin typeface="Arial Hebrew" pitchFamily="18"/>
              </a:rPr>
            </a:br>
            <a:r>
              <a:rPr lang="it-IT" sz="2600" i="1">
                <a:latin typeface="Arial Hebrew" pitchFamily="18"/>
              </a:rPr>
              <a:t>F. García Lorca</a:t>
            </a:r>
          </a:p>
        </p:txBody>
      </p:sp>
      <p:pic>
        <p:nvPicPr>
          <p:cNvPr id="3" name="Immagine 2"/>
          <p:cNvPicPr>
            <a:picLocks noChangeAspect="1"/>
          </p:cNvPicPr>
          <p:nvPr/>
        </p:nvPicPr>
        <p:blipFill>
          <a:blip r:embed="rId3" cstate="print">
            <a:alphaModFix/>
            <a:lum/>
          </a:blip>
          <a:srcRect/>
          <a:stretch>
            <a:fillRect/>
          </a:stretch>
        </p:blipFill>
        <p:spPr>
          <a:xfrm>
            <a:off x="647998" y="1611721"/>
            <a:ext cx="8928000" cy="5372282"/>
          </a:xfrm>
          <a:prstGeom prst="rect">
            <a:avLst/>
          </a:prstGeom>
          <a:noFill/>
          <a:ln>
            <a:noFill/>
          </a:ln>
        </p:spPr>
      </p:pic>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accel="1000" fill="hold" grpId="0" nodeType="clickEffect">
                                  <p:stCondLst>
                                    <p:cond delay="0"/>
                                  </p:stCondLst>
                                  <p:childTnLst>
                                    <p:set>
                                      <p:cBhvr>
                                        <p:cTn id="6" dur="4" fill="hold">
                                          <p:stCondLst>
                                            <p:cond delay="0"/>
                                          </p:stCondLst>
                                        </p:cTn>
                                        <p:tgtEl>
                                          <p:spTgt spid="2">
                                            <p:txEl>
                                              <p:pRg st="0" end="0"/>
                                            </p:txEl>
                                          </p:spTgt>
                                        </p:tgtEl>
                                        <p:attrNameLst>
                                          <p:attrName>style.visibility</p:attrName>
                                        </p:attrNameLst>
                                      </p:cBhvr>
                                      <p:to>
                                        <p:strVal val="visible"/>
                                      </p:to>
                                    </p:set>
                                    <p:anim calcmode="lin" valueType="num">
                                      <p:cBhvr>
                                        <p:cTn id="7" dur="2000" fill="hold"/>
                                        <p:tgtEl>
                                          <p:spTgt spid="2">
                                            <p:txEl>
                                              <p:pRg st="0" end="0"/>
                                            </p:txEl>
                                          </p:spTgt>
                                        </p:tgtEl>
                                        <p:attrNameLst>
                                          <p:attrName>ppt_w</p:attrName>
                                        </p:attrNameLst>
                                      </p:cBhvr>
                                      <p:tavLst>
                                        <p:tav tm="0">
                                          <p:val>
                                            <p:strVal val="#ppt_w*0.05"/>
                                          </p:val>
                                        </p:tav>
                                        <p:tav tm="100000">
                                          <p:val>
                                            <p:strVal val="#ppt_w"/>
                                          </p:val>
                                        </p:tav>
                                      </p:tavLst>
                                    </p:anim>
                                    <p:anim calcmode="lin" valueType="num">
                                      <p:cBhvr>
                                        <p:cTn id="8" dur="2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9" dur="2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10" dur="20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11" dur="2000"/>
                                        <p:tgtEl>
                                          <p:spTgt spid="2">
                                            <p:txEl>
                                              <p:pRg st="0" end="0"/>
                                            </p:txEl>
                                          </p:spTgt>
                                        </p:tgtEl>
                                      </p:cBhvr>
                                    </p:animEffect>
                                  </p:childTnLst>
                                </p:cTn>
                              </p:par>
                            </p:childTnLst>
                          </p:cTn>
                        </p:par>
                        <p:par>
                          <p:cTn id="12" fill="hold">
                            <p:stCondLst>
                              <p:cond delay="2000"/>
                            </p:stCondLst>
                            <p:childTnLst>
                              <p:par>
                                <p:cTn id="13" presetClass="entr"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CasellaDiTesto 1"/>
          <p:cNvSpPr txBox="1"/>
          <p:nvPr/>
        </p:nvSpPr>
        <p:spPr>
          <a:xfrm>
            <a:off x="935851" y="5364016"/>
            <a:ext cx="9225116" cy="1094052"/>
          </a:xfrm>
          <a:prstGeom prst="rect">
            <a:avLst/>
          </a:prstGeom>
          <a:noFill/>
          <a:ln>
            <a:noFill/>
          </a:ln>
        </p:spPr>
        <p:txBody>
          <a:bodyPr vert="horz" wrap="square" lIns="90004" tIns="44997" rIns="90004" bIns="44997" anchor="t" anchorCtr="0" compatLnSpc="0">
            <a:spAutoFit/>
          </a:bodyPr>
          <a:lstStyle/>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66FF"/>
                </a:solidFill>
                <a:effectLst>
                  <a:outerShdw dist="17962" dir="2700000">
                    <a:srgbClr val="000000"/>
                  </a:outerShdw>
                </a:effectLst>
                <a:uFillTx/>
                <a:latin typeface="Arial Hebrew Scholar" pitchFamily="18"/>
                <a:ea typeface="Comic Sans MS" pitchFamily="66"/>
                <a:cs typeface="Comic Sans MS" pitchFamily="66"/>
              </a:rPr>
              <a:t>       “Mi clase y yo fuimos al teatro Puccini a ver la representación de </a:t>
            </a:r>
            <a:r>
              <a:rPr lang="es-ES" sz="1800" b="0" i="0" u="sng" strike="noStrike" kern="1200" cap="none" spc="0" baseline="0">
                <a:solidFill>
                  <a:srgbClr val="0066FF"/>
                </a:solidFill>
                <a:effectLst>
                  <a:outerShdw dist="17962" dir="2700000">
                    <a:srgbClr val="000000"/>
                  </a:outerShdw>
                </a:effectLst>
                <a:uFillTx/>
                <a:latin typeface="Arial Hebrew Scholar" pitchFamily="18"/>
                <a:ea typeface="Comic Sans MS" pitchFamily="66"/>
                <a:cs typeface="Comic Sans MS" pitchFamily="66"/>
              </a:rPr>
              <a:t>La zapatera prodigiosa</a:t>
            </a:r>
            <a:r>
              <a:rPr lang="es-ES" sz="1800" b="0" i="0" u="none" strike="noStrike" kern="1200" cap="none" spc="0" baseline="0">
                <a:solidFill>
                  <a:srgbClr val="0066FF"/>
                </a:solidFill>
                <a:effectLst>
                  <a:outerShdw dist="17962" dir="2700000">
                    <a:srgbClr val="000000"/>
                  </a:outerShdw>
                </a:effectLst>
                <a:uFillTx/>
                <a:latin typeface="Arial Hebrew Scholar" pitchFamily="18"/>
                <a:ea typeface="Comic Sans MS" pitchFamily="66"/>
                <a:cs typeface="Comic Sans MS" pitchFamily="66"/>
              </a:rPr>
              <a:t>. Los actores eran todos españoles</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66FF"/>
                </a:solidFill>
                <a:effectLst>
                  <a:outerShdw dist="17962" dir="2700000">
                    <a:srgbClr val="000000"/>
                  </a:outerShdw>
                </a:effectLst>
                <a:uFillTx/>
                <a:latin typeface="Arial Hebrew Scholar" pitchFamily="18"/>
                <a:ea typeface="Comic Sans MS" pitchFamily="66"/>
                <a:cs typeface="Comic Sans MS" pitchFamily="66"/>
              </a:rPr>
              <a:t> y, en mi opinión, interpretaron bien el papel que tenían que representar. Además, las partes musicales estaban bien hechas</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66FF"/>
                </a:solidFill>
                <a:effectLst>
                  <a:outerShdw dist="17962" dir="2700000">
                    <a:srgbClr val="000000"/>
                  </a:outerShdw>
                </a:effectLst>
                <a:uFillTx/>
                <a:latin typeface="Arial Hebrew Scholar" pitchFamily="18"/>
                <a:ea typeface="Comic Sans MS" pitchFamily="66"/>
                <a:cs typeface="Comic Sans MS" pitchFamily="66"/>
              </a:rPr>
              <a:t> y la protagonista, la Zapatera, era muy bonita y buena. Me ha gustado mucho esta representación.”</a:t>
            </a:r>
          </a:p>
        </p:txBody>
      </p:sp>
      <p:sp>
        <p:nvSpPr>
          <p:cNvPr id="3" name="CasellaDiTesto 2"/>
          <p:cNvSpPr txBox="1"/>
          <p:nvPr/>
        </p:nvSpPr>
        <p:spPr>
          <a:xfrm>
            <a:off x="8064002" y="7128004"/>
            <a:ext cx="1566001" cy="353881"/>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-Alice Bayon</a:t>
            </a:r>
          </a:p>
        </p:txBody>
      </p:sp>
      <p:pic>
        <p:nvPicPr>
          <p:cNvPr id="4" name="Immagine 3"/>
          <p:cNvPicPr>
            <a:picLocks noChangeAspect="1"/>
          </p:cNvPicPr>
          <p:nvPr/>
        </p:nvPicPr>
        <p:blipFill>
          <a:blip r:embed="rId3" cstate="print">
            <a:alphaModFix/>
            <a:lum/>
          </a:blip>
          <a:srcRect/>
          <a:stretch>
            <a:fillRect/>
          </a:stretch>
        </p:blipFill>
        <p:spPr>
          <a:xfrm>
            <a:off x="1223997" y="215999"/>
            <a:ext cx="7632003" cy="4863236"/>
          </a:xfrm>
          <a:prstGeom prst="rect">
            <a:avLst/>
          </a:prstGeom>
          <a:noFill/>
          <a:ln>
            <a:noFill/>
          </a:ln>
        </p:spPr>
      </p:pic>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Segnaposto testo 1"/>
          <p:cNvSpPr txBox="1">
            <a:spLocks noGrp="1"/>
          </p:cNvSpPr>
          <p:nvPr>
            <p:ph type="body" idx="4294967295"/>
          </p:nvPr>
        </p:nvSpPr>
        <p:spPr>
          <a:xfrm>
            <a:off x="6119996" y="215999"/>
            <a:ext cx="3816001" cy="3384002"/>
          </a:xfrm>
        </p:spPr>
        <p:txBody>
          <a:bodyPr/>
          <a:lstStyle/>
          <a:p>
            <a:pPr lvl="0" algn="l">
              <a:buNone/>
            </a:pPr>
            <a:r>
              <a:rPr lang="es-ES" sz="1500" b="1">
                <a:effectLst>
                  <a:outerShdw dist="17962" dir="2700000">
                    <a:srgbClr val="000000"/>
                  </a:outerShdw>
                </a:effectLst>
                <a:latin typeface="Arial Hebrew Scholar" pitchFamily="2"/>
              </a:rPr>
              <a:t>“La representación de </a:t>
            </a:r>
            <a:r>
              <a:rPr lang="es-ES" sz="1500" b="1" u="sng">
                <a:effectLst>
                  <a:outerShdw dist="17962" dir="2700000">
                    <a:srgbClr val="000000"/>
                  </a:outerShdw>
                </a:effectLst>
                <a:latin typeface="Arial Hebrew Scholar" pitchFamily="2"/>
              </a:rPr>
              <a:t>La zapatera prodigiosa</a:t>
            </a:r>
            <a:r>
              <a:rPr lang="es-ES" sz="1500" b="1">
                <a:effectLst>
                  <a:outerShdw dist="17962" dir="2700000">
                    <a:srgbClr val="000000"/>
                  </a:outerShdw>
                </a:effectLst>
                <a:latin typeface="Arial Hebrew Scholar" pitchFamily="2"/>
              </a:rPr>
              <a:t>, que vimos en el teatro Puccini de Florencia, fue una experiencia muy divertida e interesante. Los actores interactuaron con el público para hacernos espectadores activos en lugar de pasivos. La compañía de teatro decidió presentar un musical de la farsa y las canciones que eligieron eran bonitas, originales y bien cantadas.”</a:t>
            </a:r>
          </a:p>
        </p:txBody>
      </p:sp>
      <p:sp>
        <p:nvSpPr>
          <p:cNvPr id="3" name="CasellaDiTesto 2"/>
          <p:cNvSpPr txBox="1"/>
          <p:nvPr/>
        </p:nvSpPr>
        <p:spPr>
          <a:xfrm>
            <a:off x="287999" y="3838322"/>
            <a:ext cx="3240002" cy="3505681"/>
          </a:xfrm>
          <a:prstGeom prst="rect">
            <a:avLst/>
          </a:prstGeom>
          <a:noFill/>
          <a:ln>
            <a:noFill/>
          </a:ln>
        </p:spPr>
        <p:txBody>
          <a:bodyPr vert="horz" wrap="square" lIns="0" tIns="0" rIns="0" bIns="0" anchor="t" anchorCtr="0" compatLnSpc="1"/>
          <a:lstStyle/>
          <a:p>
            <a:pPr marL="431999" marR="0" lvl="0" indent="-323999" algn="l" defTabSz="914400" rtl="0" fontAlgn="auto" hangingPunct="0">
              <a:lnSpc>
                <a:spcPct val="100000"/>
              </a:lnSpc>
              <a:spcBef>
                <a:spcPts val="0"/>
              </a:spcBef>
              <a:spcAft>
                <a:spcPts val="1415"/>
              </a:spcAft>
              <a:buNone/>
              <a:tabLst/>
              <a:defRPr sz="1800" b="0" i="0" u="none" strike="noStrike" kern="0" cap="none" spc="0" baseline="0">
                <a:solidFill>
                  <a:srgbClr val="000000"/>
                </a:solidFill>
                <a:uFillTx/>
              </a:defRPr>
            </a:pPr>
            <a:r>
              <a:rPr lang="es-ES" sz="1500" b="1" i="0" u="none" strike="noStrike" kern="1200" cap="none" spc="0" baseline="0">
                <a:solidFill>
                  <a:srgbClr val="000000"/>
                </a:solidFill>
                <a:effectLst>
                  <a:outerShdw dist="17962" dir="2700000">
                    <a:srgbClr val="000000"/>
                  </a:outerShdw>
                </a:effectLst>
                <a:uFillTx/>
                <a:latin typeface="Arial Hebrew Scholar" pitchFamily="2"/>
                <a:ea typeface="Comic Sans MS" pitchFamily="64"/>
                <a:cs typeface="Comic Sans MS" pitchFamily="64"/>
              </a:rPr>
              <a:t>Los actores interpretaron muy bien sus papeles, también en los momentos más dramáticos; sobre todo la mujer que interpretaba a la Zapatera lo hizo con mucha energía. La lengua no era muy difícil porque los actores hablaban de manera clara. También la escenografía me gustó porque, junto con el vestuario, era muy coloreada y alegre.</a:t>
            </a:r>
          </a:p>
        </p:txBody>
      </p:sp>
      <p:sp>
        <p:nvSpPr>
          <p:cNvPr id="4" name="CasellaDiTesto 3"/>
          <p:cNvSpPr txBox="1"/>
          <p:nvPr/>
        </p:nvSpPr>
        <p:spPr>
          <a:xfrm>
            <a:off x="7756196" y="7141683"/>
            <a:ext cx="2367719" cy="353881"/>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-Elena Sofia Feminò</a:t>
            </a:r>
          </a:p>
        </p:txBody>
      </p:sp>
      <p:pic>
        <p:nvPicPr>
          <p:cNvPr id="5" name="Immagine 4"/>
          <p:cNvPicPr>
            <a:picLocks noChangeAspect="1"/>
          </p:cNvPicPr>
          <p:nvPr/>
        </p:nvPicPr>
        <p:blipFill>
          <a:blip r:embed="rId3" cstate="print">
            <a:alphaModFix/>
            <a:lum/>
          </a:blip>
          <a:srcRect/>
          <a:stretch>
            <a:fillRect/>
          </a:stretch>
        </p:blipFill>
        <p:spPr>
          <a:xfrm>
            <a:off x="4104000" y="3600001"/>
            <a:ext cx="5327998" cy="3312002"/>
          </a:xfrm>
          <a:prstGeom prst="rect">
            <a:avLst/>
          </a:prstGeom>
          <a:noFill/>
          <a:ln>
            <a:noFill/>
          </a:ln>
        </p:spPr>
      </p:pic>
      <p:pic>
        <p:nvPicPr>
          <p:cNvPr id="6" name="Immagine 5"/>
          <p:cNvPicPr>
            <a:picLocks noChangeAspect="1"/>
          </p:cNvPicPr>
          <p:nvPr/>
        </p:nvPicPr>
        <p:blipFill>
          <a:blip r:embed="rId4" cstate="print">
            <a:alphaModFix/>
            <a:lum/>
          </a:blip>
          <a:srcRect/>
          <a:stretch>
            <a:fillRect/>
          </a:stretch>
        </p:blipFill>
        <p:spPr>
          <a:xfrm>
            <a:off x="287999" y="143999"/>
            <a:ext cx="5431682" cy="3626638"/>
          </a:xfrm>
          <a:prstGeom prst="rect">
            <a:avLst/>
          </a:prstGeom>
          <a:noFill/>
          <a:ln>
            <a:noFill/>
          </a:ln>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500"/>
                            </p:stCondLst>
                            <p:childTnLst>
                              <p:par>
                                <p:cTn id="5" presetClass="entr"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500"/>
                            </p:stCondLst>
                            <p:childTnLst>
                              <p:par>
                                <p:cTn id="9" presetClass="entr"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CasellaDiTesto 1"/>
          <p:cNvSpPr txBox="1"/>
          <p:nvPr/>
        </p:nvSpPr>
        <p:spPr>
          <a:xfrm>
            <a:off x="1043997" y="143999"/>
            <a:ext cx="7958562" cy="1523582"/>
          </a:xfrm>
          <a:prstGeom prst="rect">
            <a:avLst/>
          </a:prstGeom>
          <a:noFill/>
          <a:ln>
            <a:noFill/>
          </a:ln>
        </p:spPr>
        <p:txBody>
          <a:bodyPr vert="horz" wrap="none" lIns="90004" tIns="44997" rIns="90004" bIns="44997" anchor="t" anchorCtr="0" compatLnSpc="0">
            <a:spAutoFit/>
          </a:bodyPr>
          <a:lstStyle/>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2000" b="0" i="0" u="none" strike="noStrike" kern="1200" cap="none" spc="0" baseline="0">
                <a:solidFill>
                  <a:srgbClr val="FF33FF"/>
                </a:solidFill>
                <a:effectLst>
                  <a:outerShdw dist="17962" dir="2700000">
                    <a:srgbClr val="000000"/>
                  </a:outerShdw>
                </a:effectLst>
                <a:uFillTx/>
                <a:latin typeface="Arial Hebrew Scholar" pitchFamily="18"/>
                <a:ea typeface="Comic Sans MS" pitchFamily="66"/>
                <a:cs typeface="Comic Sans MS" pitchFamily="66"/>
              </a:rPr>
              <a:t>       “La representación teatral de </a:t>
            </a:r>
            <a:r>
              <a:rPr lang="it-IT" sz="2000" b="0" i="0" u="sng" strike="noStrike" kern="1200" cap="none" spc="0" baseline="0">
                <a:solidFill>
                  <a:srgbClr val="FF33FF"/>
                </a:solidFill>
                <a:effectLst>
                  <a:outerShdw dist="17962" dir="2700000">
                    <a:srgbClr val="000000"/>
                  </a:outerShdw>
                </a:effectLst>
                <a:uFillTx/>
                <a:latin typeface="Arial Hebrew Scholar" pitchFamily="18"/>
                <a:ea typeface="Comic Sans MS" pitchFamily="66"/>
                <a:cs typeface="Comic Sans MS" pitchFamily="66"/>
              </a:rPr>
              <a:t>La zapatera prodigiosa</a:t>
            </a:r>
            <a:r>
              <a:rPr lang="it-IT" sz="2000" b="0" i="0" u="none" strike="noStrike" kern="1200" cap="none" spc="0" baseline="0">
                <a:solidFill>
                  <a:srgbClr val="FF33FF"/>
                </a:solidFill>
                <a:effectLst>
                  <a:outerShdw dist="17962" dir="2700000">
                    <a:srgbClr val="000000"/>
                  </a:outerShdw>
                </a:effectLst>
                <a:uFillTx/>
                <a:latin typeface="Arial Hebrew Scholar" pitchFamily="18"/>
                <a:ea typeface="Comic Sans MS" pitchFamily="66"/>
                <a:cs typeface="Comic Sans MS" pitchFamily="66"/>
              </a:rPr>
              <a:t>, que vimos en el teatro Puccini, me encantó </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2000" b="0" i="0" u="none" strike="noStrike" kern="1200" cap="none" spc="0" baseline="0">
                <a:solidFill>
                  <a:srgbClr val="FF33FF"/>
                </a:solidFill>
                <a:effectLst>
                  <a:outerShdw dist="17962" dir="2700000">
                    <a:srgbClr val="000000"/>
                  </a:outerShdw>
                </a:effectLst>
                <a:uFillTx/>
                <a:latin typeface="Arial Hebrew Scholar" pitchFamily="18"/>
                <a:ea typeface="Comic Sans MS" pitchFamily="66"/>
                <a:cs typeface="Comic Sans MS" pitchFamily="66"/>
              </a:rPr>
              <a:t>sobre todo porque los actores hicieron un buen trabajo y fueron convincentes. </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2000" b="0" i="0" u="none" strike="noStrike" kern="1200" cap="none" spc="0" baseline="0">
                <a:solidFill>
                  <a:srgbClr val="FF33FF"/>
                </a:solidFill>
                <a:effectLst>
                  <a:outerShdw dist="17962" dir="2700000">
                    <a:srgbClr val="000000"/>
                  </a:outerShdw>
                </a:effectLst>
                <a:uFillTx/>
                <a:latin typeface="Arial Hebrew Scholar" pitchFamily="18"/>
                <a:ea typeface="Comic Sans MS" pitchFamily="66"/>
                <a:cs typeface="Comic Sans MS" pitchFamily="66"/>
              </a:rPr>
              <a:t>En general, fue una experiencia que me gustó mucho”</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2000" b="1" i="0" u="none" strike="noStrike" kern="1200" cap="none" spc="0" baseline="0">
                <a:solidFill>
                  <a:srgbClr val="000000"/>
                </a:solidFill>
                <a:effectLst>
                  <a:outerShdw dist="17962" dir="2700000">
                    <a:srgbClr val="000000"/>
                  </a:outerShdw>
                </a:effectLst>
                <a:uFillTx/>
                <a:latin typeface="Arial Hebrew Scholar" pitchFamily="18"/>
                <a:ea typeface="Comic Sans MS" pitchFamily="66"/>
                <a:cs typeface="Comic Sans MS" pitchFamily="66"/>
              </a:rPr>
              <a:t>                                                      -Ludovica Muncibì</a:t>
            </a:r>
          </a:p>
        </p:txBody>
      </p:sp>
      <p:pic>
        <p:nvPicPr>
          <p:cNvPr id="3" name="Immagine 2"/>
          <p:cNvPicPr>
            <a:picLocks noChangeAspect="1"/>
          </p:cNvPicPr>
          <p:nvPr/>
        </p:nvPicPr>
        <p:blipFill>
          <a:blip r:embed="rId3" cstate="print">
            <a:alphaModFix/>
            <a:lum/>
          </a:blip>
          <a:srcRect/>
          <a:stretch>
            <a:fillRect/>
          </a:stretch>
        </p:blipFill>
        <p:spPr>
          <a:xfrm>
            <a:off x="1481757" y="2253959"/>
            <a:ext cx="7446242" cy="5039999"/>
          </a:xfrm>
          <a:prstGeom prst="rect">
            <a:avLst/>
          </a:prstGeom>
          <a:noFill/>
          <a:ln>
            <a:noFill/>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CasellaDiTesto 1"/>
          <p:cNvSpPr txBox="1"/>
          <p:nvPr/>
        </p:nvSpPr>
        <p:spPr>
          <a:xfrm>
            <a:off x="0" y="143999"/>
            <a:ext cx="3561011" cy="1702859"/>
          </a:xfrm>
          <a:prstGeom prst="rect">
            <a:avLst/>
          </a:prstGeom>
          <a:noFill/>
          <a:ln>
            <a:noFill/>
          </a:ln>
        </p:spPr>
        <p:txBody>
          <a:bodyPr vert="horz" wrap="none" lIns="90004" tIns="44997" rIns="90004" bIns="44997" anchor="t" anchorCtr="0" compatLnSpc="0">
            <a:spAutoFit/>
          </a:bodyPr>
          <a:lstStyle/>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       “Personalmente creo que</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 </a:t>
            </a:r>
            <a:r>
              <a:rPr lang="es-ES" sz="1800" b="0" i="0" u="sng"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La zapatera prodigiosa</a:t>
            </a:r>
            <a:r>
              <a:rPr lang="es-ES"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 tiene un tema muy</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 sencillo, se lee bien y, por eso, la representación</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 que vimos en el teatro me ha parecido </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ro-RO" sz="1800" b="0" i="0" u="none" strike="noStrike" kern="1200" cap="none" spc="0" baseline="0">
                <a:solidFill>
                  <a:srgbClr val="009933"/>
                </a:solidFill>
                <a:effectLst>
                  <a:outerShdw dist="17962" dir="2700000">
                    <a:srgbClr val="000000"/>
                  </a:outerShdw>
                </a:effectLst>
                <a:uFillTx/>
                <a:latin typeface="Arial Hebrew Scholar" pitchFamily="18"/>
                <a:ea typeface="Comic Sans MS" pitchFamily="66"/>
                <a:cs typeface="Comic Sans MS" pitchFamily="66"/>
              </a:rPr>
              <a:t>un poco banal.</a:t>
            </a:r>
          </a:p>
        </p:txBody>
      </p:sp>
      <p:sp>
        <p:nvSpPr>
          <p:cNvPr id="3" name="CasellaDiTesto 2"/>
          <p:cNvSpPr txBox="1"/>
          <p:nvPr/>
        </p:nvSpPr>
        <p:spPr>
          <a:xfrm>
            <a:off x="6335996" y="4823999"/>
            <a:ext cx="3608853" cy="1058070"/>
          </a:xfrm>
          <a:prstGeom prst="rect">
            <a:avLst/>
          </a:prstGeom>
          <a:noFill/>
          <a:ln>
            <a:noFill/>
          </a:ln>
        </p:spPr>
        <p:txBody>
          <a:bodyPr vert="horz" wrap="none" lIns="90004" tIns="44997" rIns="90004" bIns="44997" anchor="t" anchorCtr="0" compatLnSpc="0">
            <a:spAutoFit/>
          </a:bodyPr>
          <a:lstStyle/>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00"/>
                </a:solidFill>
                <a:effectLst>
                  <a:outerShdw dist="17962" dir="2700000">
                    <a:srgbClr val="000000"/>
                  </a:outerShdw>
                </a:effectLst>
                <a:uFillTx/>
                <a:latin typeface="Arial Hebrew Scholar" pitchFamily="18"/>
                <a:ea typeface="Comic Sans MS" pitchFamily="66"/>
                <a:cs typeface="Comic Sans MS" pitchFamily="66"/>
              </a:rPr>
              <a:t>        Dicho esto, los actores eran muy buenos, </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00"/>
                </a:solidFill>
                <a:effectLst>
                  <a:outerShdw dist="17962" dir="2700000">
                    <a:srgbClr val="000000"/>
                  </a:outerShdw>
                </a:effectLst>
                <a:uFillTx/>
                <a:latin typeface="Arial Hebrew Scholar" pitchFamily="18"/>
                <a:ea typeface="Comic Sans MS" pitchFamily="66"/>
                <a:cs typeface="Comic Sans MS" pitchFamily="66"/>
              </a:rPr>
              <a:t>pero creo que los niños apreciarían más este tipo</a:t>
            </a:r>
          </a:p>
          <a:p>
            <a:pPr marL="575998" marR="0" lvl="0" indent="-575998"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009900"/>
                </a:solidFill>
                <a:effectLst>
                  <a:outerShdw dist="17962" dir="2700000">
                    <a:srgbClr val="000000"/>
                  </a:outerShdw>
                </a:effectLst>
                <a:uFillTx/>
                <a:latin typeface="Arial Hebrew Scholar" pitchFamily="18"/>
                <a:ea typeface="Comic Sans MS" pitchFamily="66"/>
                <a:cs typeface="Comic Sans MS" pitchFamily="66"/>
              </a:rPr>
              <a:t> de representación, que es una farsa.”</a:t>
            </a:r>
          </a:p>
        </p:txBody>
      </p:sp>
      <p:sp>
        <p:nvSpPr>
          <p:cNvPr id="4" name="CasellaDiTesto 3"/>
          <p:cNvSpPr txBox="1"/>
          <p:nvPr/>
        </p:nvSpPr>
        <p:spPr>
          <a:xfrm>
            <a:off x="143999" y="6767995"/>
            <a:ext cx="1883161" cy="359999"/>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-Martina Roselli</a:t>
            </a:r>
          </a:p>
        </p:txBody>
      </p:sp>
      <p:pic>
        <p:nvPicPr>
          <p:cNvPr id="5" name="Immagine 4"/>
          <p:cNvPicPr>
            <a:picLocks noChangeAspect="1"/>
          </p:cNvPicPr>
          <p:nvPr/>
        </p:nvPicPr>
        <p:blipFill>
          <a:blip r:embed="rId3" cstate="print">
            <a:alphaModFix/>
            <a:lum/>
          </a:blip>
          <a:srcRect/>
          <a:stretch>
            <a:fillRect/>
          </a:stretch>
        </p:blipFill>
        <p:spPr>
          <a:xfrm>
            <a:off x="3600001" y="91083"/>
            <a:ext cx="6376321" cy="4300916"/>
          </a:xfrm>
          <a:prstGeom prst="rect">
            <a:avLst/>
          </a:prstGeom>
          <a:noFill/>
          <a:ln>
            <a:noFill/>
          </a:ln>
        </p:spPr>
      </p:pic>
      <p:pic>
        <p:nvPicPr>
          <p:cNvPr id="6" name="Immagine 5"/>
          <p:cNvPicPr>
            <a:picLocks noChangeAspect="1"/>
          </p:cNvPicPr>
          <p:nvPr/>
        </p:nvPicPr>
        <p:blipFill>
          <a:blip r:embed="rId4" cstate="print">
            <a:alphaModFix/>
            <a:lum/>
          </a:blip>
          <a:srcRect/>
          <a:stretch>
            <a:fillRect/>
          </a:stretch>
        </p:blipFill>
        <p:spPr>
          <a:xfrm>
            <a:off x="287999" y="2804757"/>
            <a:ext cx="5441402" cy="3819238"/>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1000"/>
                            </p:stCondLst>
                            <p:childTnLst>
                              <p:par>
                                <p:cTn id="5" presetClass="entr"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100000">
                                          <p:val>
                                            <p:strVal val="#ppt_x"/>
                                          </p:val>
                                        </p:tav>
                                      </p:tavLst>
                                    </p:anim>
                                    <p:anim calcmode="lin" valueType="num">
                                      <p:cBhvr>
                                        <p:cTn id="8" dur="500" fill="hold"/>
                                        <p:tgtEl>
                                          <p:spTgt spid="5"/>
                                        </p:tgtEl>
                                        <p:attrNameLst>
                                          <p:attrName>ppt_y</p:attrName>
                                        </p:attrNameLst>
                                      </p:cBhvr>
                                      <p:tavLst>
                                        <p:tav tm="0">
                                          <p:val>
                                            <p:strVal val="1+#ppt_h/2"/>
                                          </p:val>
                                        </p:tav>
                                        <p:tav tm="100000">
                                          <p:val>
                                            <p:strVal val="#ppt_y"/>
                                          </p:val>
                                        </p:tav>
                                      </p:tavLst>
                                    </p:anim>
                                  </p:childTnLst>
                                </p:cTn>
                              </p:par>
                              <p:par>
                                <p:cTn id="9" presetClass="entr"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ppt_x</p:attrName>
                                        </p:attrNameLst>
                                      </p:cBhvr>
                                      <p:tavLst>
                                        <p:tav tm="0">
                                          <p:val>
                                            <p:strVal val="#ppt_x"/>
                                          </p:val>
                                        </p:tav>
                                        <p:tav tm="100000">
                                          <p:val>
                                            <p:strVal val="#ppt_x"/>
                                          </p:val>
                                        </p:tav>
                                      </p:tavLst>
                                    </p:anim>
                                    <p:anim calcmode="lin" valueType="num">
                                      <p:cBhvr>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CasellaDiTesto 1"/>
          <p:cNvSpPr txBox="1"/>
          <p:nvPr/>
        </p:nvSpPr>
        <p:spPr>
          <a:xfrm>
            <a:off x="0" y="287999"/>
            <a:ext cx="20371039" cy="2992438"/>
          </a:xfrm>
          <a:prstGeom prst="rect">
            <a:avLst/>
          </a:prstGeom>
          <a:noFill/>
          <a:ln>
            <a:noFill/>
          </a:ln>
        </p:spPr>
        <p:txBody>
          <a:bodyPr vert="horz" wrap="square" lIns="90004" tIns="44997" rIns="90004" bIns="44997" anchor="t" anchorCtr="0" compatLnSpc="0">
            <a:spAutoFit/>
          </a:bodyPr>
          <a:lstStyle/>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a:t>
            </a: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“El espectáculo al que mi clase y yo asistimos</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en el teatro Puccini, fue la adaptación </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de </a:t>
            </a:r>
            <a:r>
              <a:rPr lang="it-IT" sz="1800" b="0" i="0" u="sng"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La zapatera prodigiosa</a:t>
            </a: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obra teatral de Federico</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García Lorca: el espectáculo duró un poco más de una</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hora y media. La representación teatral respetó</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con bastante precisión la obra del autor: la escenografía</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era muy realista y funcional a representar las dinámicas</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del pueblo; era muy cuidada, con muchos detalles</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66"/>
                <a:cs typeface="Comic Sans MS" pitchFamily="66"/>
              </a:rPr>
              <a:t> que hacían la escena muy verosímil.</a:t>
            </a:r>
          </a:p>
        </p:txBody>
      </p:sp>
      <p:sp>
        <p:nvSpPr>
          <p:cNvPr id="3" name="CasellaDiTesto 2"/>
          <p:cNvSpPr txBox="1"/>
          <p:nvPr/>
        </p:nvSpPr>
        <p:spPr>
          <a:xfrm>
            <a:off x="287779" y="5292007"/>
            <a:ext cx="9505059" cy="1702859"/>
          </a:xfrm>
          <a:prstGeom prst="rect">
            <a:avLst/>
          </a:prstGeom>
          <a:noFill/>
          <a:ln>
            <a:noFill/>
          </a:ln>
        </p:spPr>
        <p:txBody>
          <a:bodyPr vert="horz" wrap="square" lIns="90004" tIns="44997" rIns="90004" bIns="44997" anchor="t" anchorCtr="0" compatLnSpc="0">
            <a:spAutoFit/>
          </a:bodyPr>
          <a:lstStyle/>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2"/>
                <a:cs typeface="Comic Sans MS" pitchFamily="2"/>
              </a:rPr>
              <a:t>            Los actores fueron muy buenos y supieron interpretar muy bien sus papeles; la Zapatera, sobre todo, fue interpretada muy bien y fue el personaje que destacó</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2"/>
                <a:cs typeface="Comic Sans MS" pitchFamily="2"/>
              </a:rPr>
              <a:t> por el talento de la actriz que la personificaba. El vestuario estaba bien y ayudó también a entender el papel de los personajes.</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2"/>
                <a:cs typeface="Comic Sans MS" pitchFamily="2"/>
              </a:rPr>
              <a:t>              Fue un espectáculo muy bonito y hecho muy bien; personalmente, me ha ayudado  mucho a entender mejor y detalladamente </a:t>
            </a:r>
          </a:p>
          <a:p>
            <a:pPr marL="730797" marR="0" lvl="0" indent="-73079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6666FF"/>
                </a:solidFill>
                <a:effectLst>
                  <a:outerShdw dist="17962" dir="2700000">
                    <a:srgbClr val="000000"/>
                  </a:outerShdw>
                </a:effectLst>
                <a:uFillTx/>
                <a:latin typeface="Arial Hebrew Scholar" pitchFamily="18"/>
                <a:ea typeface="Comic Sans MS" pitchFamily="2"/>
                <a:cs typeface="Comic Sans MS" pitchFamily="2"/>
              </a:rPr>
              <a:t>la pieza de Lorca. Sinceramente me habría gustado hacer otras actividades de este tipo con toda la clase, durante todo el año.”</a:t>
            </a:r>
          </a:p>
        </p:txBody>
      </p:sp>
      <p:sp>
        <p:nvSpPr>
          <p:cNvPr id="4" name="CasellaDiTesto 3"/>
          <p:cNvSpPr txBox="1"/>
          <p:nvPr/>
        </p:nvSpPr>
        <p:spPr>
          <a:xfrm>
            <a:off x="7632003" y="7069683"/>
            <a:ext cx="2276279" cy="353881"/>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-Cristiano Atticciati</a:t>
            </a:r>
          </a:p>
        </p:txBody>
      </p:sp>
      <p:pic>
        <p:nvPicPr>
          <p:cNvPr id="5" name="Immagine 4"/>
          <p:cNvPicPr>
            <a:picLocks noChangeAspect="1"/>
          </p:cNvPicPr>
          <p:nvPr/>
        </p:nvPicPr>
        <p:blipFill>
          <a:blip r:embed="rId3" cstate="print">
            <a:alphaModFix/>
            <a:lum/>
          </a:blip>
          <a:srcRect/>
          <a:stretch>
            <a:fillRect/>
          </a:stretch>
        </p:blipFill>
        <p:spPr>
          <a:xfrm>
            <a:off x="4104211" y="675924"/>
            <a:ext cx="5831787" cy="4486832"/>
          </a:xfrm>
          <a:prstGeom prst="rect">
            <a:avLst/>
          </a:prstGeom>
          <a:noFill/>
          <a:ln>
            <a:noFill/>
          </a:ln>
        </p:spPr>
      </p:pic>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2000"/>
                            </p:stCondLst>
                            <p:childTnLst>
                              <p:par>
                                <p:cTn id="5" presetClass="entr"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ou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CasellaDiTesto 1"/>
          <p:cNvSpPr txBox="1"/>
          <p:nvPr/>
        </p:nvSpPr>
        <p:spPr>
          <a:xfrm>
            <a:off x="5832399" y="179432"/>
            <a:ext cx="13108664" cy="1699010"/>
          </a:xfrm>
          <a:prstGeom prst="rect">
            <a:avLst/>
          </a:prstGeom>
          <a:noFill/>
          <a:ln>
            <a:noFill/>
          </a:ln>
        </p:spPr>
        <p:txBody>
          <a:bodyPr vert="horz" wrap="square" lIns="90004" tIns="44997" rIns="90004" bIns="44997" anchor="t" anchorCtr="0" compatLnSpc="0">
            <a:spAutoFit/>
          </a:bodyPr>
          <a:lstStyle/>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“Los actores del  reparto de la</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obra  teatral </a:t>
            </a:r>
            <a:r>
              <a:rPr lang="es-ES" sz="1800" b="0" i="0" u="sng"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La zapatera  prodigiosa</a:t>
            </a: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que vimos en el teatro Puccini,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interpretaron muy bien los personajes</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de la pieza.</a:t>
            </a:r>
          </a:p>
        </p:txBody>
      </p:sp>
      <p:sp>
        <p:nvSpPr>
          <p:cNvPr id="3" name="CasellaDiTesto 2"/>
          <p:cNvSpPr txBox="1"/>
          <p:nvPr/>
        </p:nvSpPr>
        <p:spPr>
          <a:xfrm>
            <a:off x="215999" y="4104000"/>
            <a:ext cx="4022811" cy="2342263"/>
          </a:xfrm>
          <a:prstGeom prst="rect">
            <a:avLst/>
          </a:prstGeom>
          <a:noFill/>
          <a:ln>
            <a:noFill/>
          </a:ln>
        </p:spPr>
        <p:txBody>
          <a:bodyPr vert="horz" wrap="none" lIns="90004" tIns="44997" rIns="90004" bIns="44997" anchor="t" anchorCtr="0" compatLnSpc="0">
            <a:spAutoFit/>
          </a:bodyPr>
          <a:lstStyle/>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Mi actor preferido fue el que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interpretaba al Niño porque,</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en realidad, era una mujer,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pero impersonaba perfectamente</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el papel.</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 Fue un espectáculo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s-ES" sz="1800" b="0" i="0" u="none" strike="noStrike" kern="1200" cap="none" spc="0" baseline="0">
                <a:solidFill>
                  <a:srgbClr val="330099"/>
                </a:solidFill>
                <a:effectLst>
                  <a:outerShdw dist="17962" dir="2700000">
                    <a:srgbClr val="000000"/>
                  </a:outerShdw>
                </a:effectLst>
                <a:uFillTx/>
                <a:latin typeface="Comic Sans MS" pitchFamily="18"/>
                <a:ea typeface="Comic Sans MS" pitchFamily="2"/>
                <a:cs typeface="Comic Sans MS" pitchFamily="2"/>
              </a:rPr>
              <a:t>muy interesante y me gustó mucho.”</a:t>
            </a:r>
          </a:p>
        </p:txBody>
      </p:sp>
      <p:sp>
        <p:nvSpPr>
          <p:cNvPr id="4" name="CasellaDiTesto 3"/>
          <p:cNvSpPr txBox="1"/>
          <p:nvPr/>
        </p:nvSpPr>
        <p:spPr>
          <a:xfrm>
            <a:off x="7799036" y="7128004"/>
            <a:ext cx="1920962" cy="353881"/>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-Matilde Larucci</a:t>
            </a:r>
          </a:p>
        </p:txBody>
      </p:sp>
      <p:pic>
        <p:nvPicPr>
          <p:cNvPr id="5" name="Immagine 4"/>
          <p:cNvPicPr>
            <a:picLocks noChangeAspect="1"/>
          </p:cNvPicPr>
          <p:nvPr/>
        </p:nvPicPr>
        <p:blipFill>
          <a:blip r:embed="rId3" cstate="print">
            <a:alphaModFix/>
            <a:lum/>
          </a:blip>
          <a:srcRect/>
          <a:stretch>
            <a:fillRect/>
          </a:stretch>
        </p:blipFill>
        <p:spPr>
          <a:xfrm>
            <a:off x="287999" y="215999"/>
            <a:ext cx="5399998" cy="3600001"/>
          </a:xfrm>
          <a:prstGeom prst="rect">
            <a:avLst/>
          </a:prstGeom>
          <a:noFill/>
          <a:ln>
            <a:noFill/>
          </a:ln>
        </p:spPr>
      </p:pic>
      <p:pic>
        <p:nvPicPr>
          <p:cNvPr id="6" name="Immagine 5"/>
          <p:cNvPicPr>
            <a:picLocks noChangeAspect="1"/>
          </p:cNvPicPr>
          <p:nvPr/>
        </p:nvPicPr>
        <p:blipFill>
          <a:blip r:embed="rId4" cstate="print">
            <a:alphaModFix/>
            <a:lum/>
          </a:blip>
          <a:srcRect/>
          <a:stretch>
            <a:fillRect/>
          </a:stretch>
        </p:blipFill>
        <p:spPr>
          <a:xfrm>
            <a:off x="4248000" y="3240002"/>
            <a:ext cx="5543998" cy="3672001"/>
          </a:xfrm>
          <a:prstGeom prst="rect">
            <a:avLst/>
          </a:prstGeom>
          <a:noFill/>
          <a:ln>
            <a:noFill/>
          </a:ln>
        </p:spPr>
      </p:pic>
    </p:spTree>
  </p:cSld>
  <p:clrMapOvr>
    <a:masterClrMapping/>
  </p:clrMapOvr>
  <p:transition spd="med">
    <p:wheel/>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set>
                                      <p:cBhvr>
                                        <p:cTn id="7" dur="228" fill="hold">
                                          <p:stCondLst>
                                            <p:cond delay="0"/>
                                          </p:stCondLst>
                                        </p:cTn>
                                        <p:tgtEl>
                                          <p:spTgt spid="2">
                                            <p:txEl>
                                              <p:pRg st="0" end="0"/>
                                            </p:txEl>
                                          </p:spTgt>
                                        </p:tgtEl>
                                        <p:attrNameLst>
                                          <p:attrName>r</p:attrName>
                                        </p:attrNameLst>
                                      </p:cBhvr>
                                      <p:to>
                                        <p:strVal val="-45"/>
                                      </p:to>
                                    </p:set>
                                    <p:anim calcmode="lin" valueType="num">
                                      <p:cBhvr>
                                        <p:cTn id="8" dur="228" fill="hold">
                                          <p:stCondLst>
                                            <p:cond delay="228"/>
                                          </p:stCondLst>
                                        </p:cTn>
                                        <p:tgtEl>
                                          <p:spTgt spid="2">
                                            <p:txEl>
                                              <p:pRg st="0" end="0"/>
                                            </p:txEl>
                                          </p:spTgt>
                                        </p:tgtEl>
                                        <p:attrNameLst>
                                          <p:attrName>r</p:attrName>
                                        </p:attrNameLst>
                                      </p:cBhvr>
                                      <p:tavLst>
                                        <p:tav tm="0">
                                          <p:val>
                                            <p:strVal val="-45"/>
                                          </p:val>
                                        </p:tav>
                                        <p:tav tm="69900">
                                          <p:val>
                                            <p:strVal val="45"/>
                                          </p:val>
                                        </p:tav>
                                        <p:tav tm="100000">
                                          <p:val>
                                            <p:strVal val="0"/>
                                          </p:val>
                                        </p:tav>
                                      </p:tavLst>
                                    </p:anim>
                                    <p:anim calcmode="lin" valueType="num">
                                      <p:cBhvr>
                                        <p:cTn id="9" dur="228"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 autoRev="1" fill="hold">
                                          <p:stCondLst>
                                            <p:cond delay="228"/>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par>
                                <p:cTn id="12" presetClass="entr"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set>
                                      <p:cBhvr>
                                        <p:cTn id="14" dur="228" fill="hold">
                                          <p:stCondLst>
                                            <p:cond delay="0"/>
                                          </p:stCondLst>
                                        </p:cTn>
                                        <p:tgtEl>
                                          <p:spTgt spid="3">
                                            <p:txEl>
                                              <p:pRg st="0" end="0"/>
                                            </p:txEl>
                                          </p:spTgt>
                                        </p:tgtEl>
                                        <p:attrNameLst>
                                          <p:attrName>r</p:attrName>
                                        </p:attrNameLst>
                                      </p:cBhvr>
                                      <p:to>
                                        <p:strVal val="-45"/>
                                      </p:to>
                                    </p:set>
                                    <p:anim calcmode="lin" valueType="num">
                                      <p:cBhvr>
                                        <p:cTn id="15" dur="228" fill="hold">
                                          <p:stCondLst>
                                            <p:cond delay="228"/>
                                          </p:stCondLst>
                                        </p:cTn>
                                        <p:tgtEl>
                                          <p:spTgt spid="3">
                                            <p:txEl>
                                              <p:pRg st="0" end="0"/>
                                            </p:txEl>
                                          </p:spTgt>
                                        </p:tgtEl>
                                        <p:attrNameLst>
                                          <p:attrName>r</p:attrName>
                                        </p:attrNameLst>
                                      </p:cBhvr>
                                      <p:tavLst>
                                        <p:tav tm="0">
                                          <p:val>
                                            <p:strVal val="-45"/>
                                          </p:val>
                                        </p:tav>
                                        <p:tav tm="69900">
                                          <p:val>
                                            <p:strVal val="45"/>
                                          </p:val>
                                        </p:tav>
                                        <p:tav tm="100000">
                                          <p:val>
                                            <p:strVal val="0"/>
                                          </p:val>
                                        </p:tav>
                                      </p:tavLst>
                                    </p:anim>
                                    <p:anim calcmode="lin" valueType="num">
                                      <p:cBhvr>
                                        <p:cTn id="16"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7" dur="78" decel="5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9" fill="hold">
                            <p:stCondLst>
                              <p:cond delay="500"/>
                            </p:stCondLst>
                            <p:childTnLst>
                              <p:par>
                                <p:cTn id="20" presetClass="entr" fill="hold" nodeType="afterEffect">
                                  <p:stCondLst>
                                    <p:cond delay="0"/>
                                  </p:stCondLst>
                                  <p:childTnLst>
                                    <p:set>
                                      <p:cBhvr>
                                        <p:cTn id="21" dur="0" fill="hold">
                                          <p:stCondLst>
                                            <p:cond delay="0"/>
                                          </p:stCondLst>
                                        </p:cTn>
                                        <p:tgtEl>
                                          <p:spTgt spid="5"/>
                                        </p:tgtEl>
                                        <p:attrNameLst>
                                          <p:attrName>style.visibility</p:attrName>
                                        </p:attrNameLst>
                                      </p:cBhvr>
                                      <p:to>
                                        <p:strVal val="visible"/>
                                      </p:to>
                                    </p:set>
                                    <p:animEffect transition="in" filter="fade">
                                      <p:cBhvr>
                                        <p:cTn id="22" dur="200"/>
                                        <p:tgtEl>
                                          <p:spTgt spid="5"/>
                                        </p:tgtEl>
                                      </p:cBhvr>
                                    </p:animEffect>
                                    <p:anim calcmode="lin" valueType="num">
                                      <p:cBhvr>
                                        <p:cTn id="23" dur="200" fill="hold"/>
                                        <p:tgtEl>
                                          <p:spTgt spid="5"/>
                                        </p:tgtEl>
                                        <p:attrNameLst>
                                          <p:attrName>ppt_x</p:attrName>
                                        </p:attrNameLst>
                                      </p:cBhvr>
                                      <p:tavLst>
                                        <p:tav tm="0">
                                          <p:val>
                                            <p:strVal val="#ppt_x"/>
                                          </p:val>
                                        </p:tav>
                                        <p:tav tm="100000">
                                          <p:val>
                                            <p:strVal val="#ppt_x"/>
                                          </p:val>
                                        </p:tav>
                                      </p:tavLst>
                                    </p:anim>
                                    <p:anim calcmode="lin" valueType="num">
                                      <p:cBhvr>
                                        <p:cTn id="24" dur="200" fill="hold"/>
                                        <p:tgtEl>
                                          <p:spTgt spid="5"/>
                                        </p:tgtEl>
                                        <p:attrNameLst>
                                          <p:attrName>ppt_y</p:attrName>
                                        </p:attrNameLst>
                                      </p:cBhvr>
                                      <p:tavLst>
                                        <p:tav tm="0">
                                          <p:val>
                                            <p:strVal val="#ppt_y-.1"/>
                                          </p:val>
                                        </p:tav>
                                        <p:tav tm="100000">
                                          <p:val>
                                            <p:strVal val="#ppt_y"/>
                                          </p:val>
                                        </p:tav>
                                      </p:tavLst>
                                    </p:anim>
                                  </p:childTnLst>
                                </p:cTn>
                              </p:par>
                              <p:par>
                                <p:cTn id="25" presetClass="entr" fill="hold" nodeType="withEffect">
                                  <p:stCondLst>
                                    <p:cond delay="0"/>
                                  </p:stCondLst>
                                  <p:childTnLst>
                                    <p:set>
                                      <p:cBhvr>
                                        <p:cTn id="26" dur="0" fill="hold">
                                          <p:stCondLst>
                                            <p:cond delay="0"/>
                                          </p:stCondLst>
                                        </p:cTn>
                                        <p:tgtEl>
                                          <p:spTgt spid="6"/>
                                        </p:tgtEl>
                                        <p:attrNameLst>
                                          <p:attrName>style.visibility</p:attrName>
                                        </p:attrNameLst>
                                      </p:cBhvr>
                                      <p:to>
                                        <p:strVal val="visible"/>
                                      </p:to>
                                    </p:set>
                                    <p:animEffect transition="in" filter="fade">
                                      <p:cBhvr>
                                        <p:cTn id="27" dur="200"/>
                                        <p:tgtEl>
                                          <p:spTgt spid="6"/>
                                        </p:tgtEl>
                                      </p:cBhvr>
                                    </p:animEffect>
                                    <p:anim calcmode="lin" valueType="num">
                                      <p:cBhvr>
                                        <p:cTn id="28" dur="200" fill="hold"/>
                                        <p:tgtEl>
                                          <p:spTgt spid="6"/>
                                        </p:tgtEl>
                                        <p:attrNameLst>
                                          <p:attrName>ppt_x</p:attrName>
                                        </p:attrNameLst>
                                      </p:cBhvr>
                                      <p:tavLst>
                                        <p:tav tm="0">
                                          <p:val>
                                            <p:strVal val="#ppt_x"/>
                                          </p:val>
                                        </p:tav>
                                        <p:tav tm="100000">
                                          <p:val>
                                            <p:strVal val="#ppt_x"/>
                                          </p:val>
                                        </p:tav>
                                      </p:tavLst>
                                    </p:anim>
                                    <p:anim calcmode="lin" valueType="num">
                                      <p:cBhvr>
                                        <p:cTn id="29" dur="2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CasellaDiTesto 1"/>
          <p:cNvSpPr txBox="1"/>
          <p:nvPr/>
        </p:nvSpPr>
        <p:spPr>
          <a:xfrm>
            <a:off x="215780" y="36722"/>
            <a:ext cx="9289032" cy="2950631"/>
          </a:xfrm>
          <a:prstGeom prst="rect">
            <a:avLst/>
          </a:prstGeom>
          <a:noFill/>
          <a:ln>
            <a:noFill/>
          </a:ln>
        </p:spPr>
        <p:txBody>
          <a:bodyPr vert="horz" wrap="square" lIns="90004" tIns="44997" rIns="90004" bIns="44997" anchor="t" anchorCtr="0" compatLnSpc="0">
            <a:spAutoFit/>
          </a:bodyPr>
          <a:lstStyle/>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uFillTx/>
                <a:latin typeface="Comic Sans MS" pitchFamily="18"/>
                <a:ea typeface="Comic Sans MS" pitchFamily="2"/>
                <a:cs typeface="Comic Sans MS" pitchFamily="2"/>
              </a:rPr>
              <a:t>       “</a:t>
            </a: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Cuando vi la adaptación teatral de </a:t>
            </a:r>
            <a:r>
              <a:rPr lang="it-IT" sz="1600" b="0" i="0" u="sng"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La zapatera prodigiosa</a:t>
            </a: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interpretada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por una compañía española, me quedé sorprendida del talento de los actores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que también eran unos excelentes cantantes. Las canciones, además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de crear una atmósfera agradable y apasionante, enfatizaban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los puntos claves de la obra y ayudaban a bien entender lo que estaba pasando.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Otro aspecto positivo fue la calidad de la reconstrucción del decoradporque</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había unas ventanas muy realistas en la parte alta del escenario para llegar a las cuales,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por supuesto, los actores tuvieron que utilizar unas escaleras entre bastidores, y la zapatería,</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aunque fue el único espacio donde se desarrolló la acción, antes de convertirse en taberna,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era tan cálida y llena de acontecimientos que me pareció transformarse continuamente</a:t>
            </a:r>
            <a:r>
              <a:rPr lang="it-IT" sz="1600" b="0" i="0" u="none" strike="noStrike" kern="1200" cap="none" spc="0" baseline="0">
                <a:solidFill>
                  <a:srgbClr val="66FF00"/>
                </a:solidFill>
                <a:effectLst>
                  <a:outerShdw dist="17962" dir="2700000">
                    <a:srgbClr val="000000"/>
                  </a:outerShdw>
                </a:effectLst>
                <a:uFillTx/>
                <a:latin typeface="Comic Sans MS" pitchFamily="18"/>
                <a:ea typeface="Comic Sans MS" pitchFamily="2"/>
                <a:cs typeface="Comic Sans MS" pitchFamily="2"/>
              </a:rPr>
              <a:t>.</a:t>
            </a:r>
          </a:p>
        </p:txBody>
      </p:sp>
      <p:sp>
        <p:nvSpPr>
          <p:cNvPr id="3" name="CasellaDiTesto 2"/>
          <p:cNvSpPr txBox="1"/>
          <p:nvPr/>
        </p:nvSpPr>
        <p:spPr>
          <a:xfrm>
            <a:off x="6984525" y="2520004"/>
            <a:ext cx="27492368" cy="4666494"/>
          </a:xfrm>
          <a:prstGeom prst="rect">
            <a:avLst/>
          </a:prstGeom>
          <a:noFill/>
          <a:ln>
            <a:noFill/>
          </a:ln>
        </p:spPr>
        <p:txBody>
          <a:bodyPr vert="horz" wrap="square" lIns="90004" tIns="44997" rIns="90004" bIns="44997" anchor="t" anchorCtr="0" compatLnSpc="0">
            <a:spAutoFit/>
          </a:bodyPr>
          <a:lstStyle/>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endParaRP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Siendo una farsa,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esta representación hizo reír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al público por las burlas 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el intervento de personajes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simpáticos, como el Niño 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las vecinas, aunque creo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que este espectáculo habría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sido más adecuado para unos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chicos de la ESO.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En cualquier caso,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la adaptación fue fiel a la</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obra y la interpretación de </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la compañía supo involucrar</a:t>
            </a:r>
          </a:p>
          <a:p>
            <a:pPr marL="541077" marR="0" lvl="0" indent="-541077"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600" b="0" i="0" u="none" strike="noStrike" kern="1200" cap="none" spc="0" baseline="0">
                <a:solidFill>
                  <a:srgbClr val="006633"/>
                </a:solidFill>
                <a:effectLst>
                  <a:outerShdw dist="17962" dir="2700000">
                    <a:srgbClr val="000000"/>
                  </a:outerShdw>
                </a:effectLst>
                <a:uFillTx/>
                <a:latin typeface="Comic Sans MS" pitchFamily="18"/>
                <a:ea typeface="Comic Sans MS" pitchFamily="2"/>
                <a:cs typeface="Comic Sans MS" pitchFamily="2"/>
              </a:rPr>
              <a:t> a todos.”</a:t>
            </a:r>
          </a:p>
        </p:txBody>
      </p:sp>
      <p:sp>
        <p:nvSpPr>
          <p:cNvPr id="4" name="CasellaDiTesto 3"/>
          <p:cNvSpPr txBox="1"/>
          <p:nvPr/>
        </p:nvSpPr>
        <p:spPr>
          <a:xfrm>
            <a:off x="8280001" y="7128004"/>
            <a:ext cx="1718276" cy="353881"/>
          </a:xfrm>
          <a:prstGeom prst="rect">
            <a:avLst/>
          </a:prstGeom>
          <a:noFill/>
          <a:ln>
            <a:noFill/>
          </a:ln>
        </p:spPr>
        <p:txBody>
          <a:bodyPr vert="horz" wrap="none" lIns="90004" tIns="44997" rIns="90004" bIns="44997" anchor="t" anchorCtr="0" compatLnSpc="0">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Arial" pitchFamily="18"/>
                <a:ea typeface="Arial Unicode MS" pitchFamily="2"/>
                <a:cs typeface="Arial Unicode MS" pitchFamily="2"/>
              </a:rPr>
              <a:t>-Alba Braccini</a:t>
            </a:r>
          </a:p>
        </p:txBody>
      </p:sp>
      <p:pic>
        <p:nvPicPr>
          <p:cNvPr id="5" name="Immagine 4"/>
          <p:cNvPicPr>
            <a:picLocks noChangeAspect="1"/>
          </p:cNvPicPr>
          <p:nvPr/>
        </p:nvPicPr>
        <p:blipFill>
          <a:blip r:embed="rId3" cstate="print">
            <a:alphaModFix/>
            <a:lum/>
          </a:blip>
          <a:srcRect/>
          <a:stretch>
            <a:fillRect/>
          </a:stretch>
        </p:blipFill>
        <p:spPr>
          <a:xfrm>
            <a:off x="575815" y="3132167"/>
            <a:ext cx="6192691" cy="4271592"/>
          </a:xfrm>
          <a:prstGeom prst="rect">
            <a:avLst/>
          </a:prstGeom>
          <a:noFill/>
          <a:ln>
            <a:noFill/>
          </a:ln>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Class="entr"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Class="entr"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theme/theme1.xml><?xml version="1.0" encoding="utf-8"?>
<a:theme xmlns:a="http://schemas.openxmlformats.org/drawingml/2006/main" name="Predefini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802</Words>
  <Application>Microsoft Office PowerPoint</Application>
  <PresentationFormat>Presentazione su schermo (4:3)</PresentationFormat>
  <Paragraphs>75</Paragraphs>
  <Slides>8</Slides>
  <Notes>8</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Predefinito</vt:lpstr>
      <vt:lpstr>La zapatera prodigiosa F. García Lorca</vt:lpstr>
      <vt:lpstr>Diapositiva 2</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zapatera prodigiosa F. García Lorca</dc:title>
  <dc:creator>rossella de Simone</dc:creator>
  <cp:lastModifiedBy>rossella de Simone</cp:lastModifiedBy>
  <cp:revision>4</cp:revision>
  <dcterms:created xsi:type="dcterms:W3CDTF">2019-05-30T11:33:01Z</dcterms:created>
  <dcterms:modified xsi:type="dcterms:W3CDTF">2020-02-09T23:04:50Z</dcterms:modified>
</cp:coreProperties>
</file>